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78C0-09A7-E2F5-B4FC-22A05ACF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97BD2-36AD-F37B-453F-5273AB1E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8C6DF-FAB3-2B37-EC40-B99F8CF400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7" t="17065" r="30069" b="5544"/>
          <a:stretch/>
        </p:blipFill>
        <p:spPr>
          <a:xfrm>
            <a:off x="1031131" y="1220321"/>
            <a:ext cx="7140103" cy="5190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E5835-4553-6EDE-C494-35BA09ED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57" t="14794" b="55971"/>
          <a:stretch/>
        </p:blipFill>
        <p:spPr>
          <a:xfrm>
            <a:off x="5457217" y="3014184"/>
            <a:ext cx="2612096" cy="17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91CFA5-CEC7-2127-D812-9E04934C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5" t="8605" r="28519" b="11275"/>
          <a:stretch/>
        </p:blipFill>
        <p:spPr>
          <a:xfrm>
            <a:off x="6393174" y="3852700"/>
            <a:ext cx="3069333" cy="2338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15DF10-E34B-B3E1-3F16-FD18FD65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7" t="2740" r="8251" b="1822"/>
          <a:stretch/>
        </p:blipFill>
        <p:spPr>
          <a:xfrm>
            <a:off x="2733675" y="-1495425"/>
            <a:ext cx="6728833" cy="5248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DAC978-CA92-A6A2-0C22-77EE83651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5" t="5590" r="22489" b="3851"/>
          <a:stretch/>
        </p:blipFill>
        <p:spPr>
          <a:xfrm>
            <a:off x="2729492" y="3631597"/>
            <a:ext cx="3610863" cy="2595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752725" y="-1471776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718201" y="3450205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6606784" y="3743326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3939681" y="365630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120966" y="3674322"/>
            <a:ext cx="1179194" cy="374848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3905564" y="4729138"/>
            <a:ext cx="1213311" cy="403494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118875" y="4845568"/>
            <a:ext cx="818653" cy="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703AE-DFA4-1DB0-2BA7-99DD96FF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52"/>
          <a:stretch/>
        </p:blipFill>
        <p:spPr>
          <a:xfrm>
            <a:off x="4369295" y="322323"/>
            <a:ext cx="4029637" cy="2821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4B6BE-8C95-5415-5F55-8D093ACF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" t="7242" r="6282" b="2487"/>
          <a:stretch/>
        </p:blipFill>
        <p:spPr>
          <a:xfrm>
            <a:off x="154641" y="289234"/>
            <a:ext cx="4029638" cy="292384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DFCC152-4A01-F67D-ACB6-6282EF838077}"/>
              </a:ext>
            </a:extLst>
          </p:cNvPr>
          <p:cNvGrpSpPr/>
          <p:nvPr/>
        </p:nvGrpSpPr>
        <p:grpSpPr>
          <a:xfrm>
            <a:off x="16302" y="3213078"/>
            <a:ext cx="4173928" cy="2355774"/>
            <a:chOff x="10351" y="3267969"/>
            <a:chExt cx="4173928" cy="235577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B4A2EC-F235-E3D7-A39D-06AFBC2F8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01" r="20436"/>
            <a:stretch/>
          </p:blipFill>
          <p:spPr>
            <a:xfrm>
              <a:off x="10351" y="3267969"/>
              <a:ext cx="4173928" cy="23557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E928EC-60D1-FEE4-3862-F182D840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829" t="6058" b="24581"/>
            <a:stretch/>
          </p:blipFill>
          <p:spPr>
            <a:xfrm>
              <a:off x="530923" y="3318281"/>
              <a:ext cx="843546" cy="138427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053698-6194-A03E-618F-92801DE83776}"/>
              </a:ext>
            </a:extLst>
          </p:cNvPr>
          <p:cNvGrpSpPr/>
          <p:nvPr/>
        </p:nvGrpSpPr>
        <p:grpSpPr>
          <a:xfrm>
            <a:off x="4257675" y="3197178"/>
            <a:ext cx="4173928" cy="2139663"/>
            <a:chOff x="9189675" y="3335096"/>
            <a:chExt cx="5406178" cy="27713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49D2B7-9558-F5FF-7480-6AB08F6A1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237" t="6554"/>
            <a:stretch/>
          </p:blipFill>
          <p:spPr>
            <a:xfrm>
              <a:off x="9189675" y="3374230"/>
              <a:ext cx="5406178" cy="273221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320091-1840-7F3E-7C01-7DEB8A7538BB}"/>
                </a:ext>
              </a:extLst>
            </p:cNvPr>
            <p:cNvSpPr txBox="1"/>
            <p:nvPr/>
          </p:nvSpPr>
          <p:spPr>
            <a:xfrm>
              <a:off x="9201578" y="3335096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78BB86-1BCB-6CE4-7DAD-0F070ABF1333}"/>
                </a:ext>
              </a:extLst>
            </p:cNvPr>
            <p:cNvSpPr txBox="1"/>
            <p:nvPr/>
          </p:nvSpPr>
          <p:spPr>
            <a:xfrm>
              <a:off x="10965626" y="3439618"/>
              <a:ext cx="46437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D2AE02-B8CF-AA9A-F9E3-0FC0ECF11777}"/>
                </a:ext>
              </a:extLst>
            </p:cNvPr>
            <p:cNvSpPr/>
            <p:nvPr/>
          </p:nvSpPr>
          <p:spPr>
            <a:xfrm>
              <a:off x="9620810" y="3439618"/>
              <a:ext cx="849070" cy="23051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49A90E-DDF2-46DD-CB09-3F9F75D99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107" t="6015" r="24786" b="9930"/>
            <a:stretch/>
          </p:blipFill>
          <p:spPr>
            <a:xfrm>
              <a:off x="10563881" y="3405215"/>
              <a:ext cx="3143823" cy="189830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D20435-2BF9-4315-50C8-DA8D3AFBF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5038725"/>
              <a:ext cx="3198495" cy="70602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779556-5241-36A5-B642-8DC18E849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3429000"/>
              <a:ext cx="314801" cy="1061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46FC69-3074-08DE-59AB-0CCF8D5F4FFE}"/>
                </a:ext>
              </a:extLst>
            </p:cNvPr>
            <p:cNvSpPr txBox="1"/>
            <p:nvPr/>
          </p:nvSpPr>
          <p:spPr>
            <a:xfrm>
              <a:off x="10831126" y="3418382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E)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146829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6879B-7800-9051-B5EB-0EFDA003160E}"/>
              </a:ext>
            </a:extLst>
          </p:cNvPr>
          <p:cNvSpPr txBox="1"/>
          <p:nvPr/>
        </p:nvSpPr>
        <p:spPr>
          <a:xfrm>
            <a:off x="4369295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BEDDA8-E8B8-9EB6-F546-BE240670517F}"/>
              </a:ext>
            </a:extLst>
          </p:cNvPr>
          <p:cNvSpPr txBox="1"/>
          <p:nvPr/>
        </p:nvSpPr>
        <p:spPr>
          <a:xfrm>
            <a:off x="116790" y="3122979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760D07FA-FFC3-E301-1222-D921259F2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6516" t="12189" r="9486" b="58005"/>
          <a:stretch/>
        </p:blipFill>
        <p:spPr>
          <a:xfrm>
            <a:off x="1972443" y="3053138"/>
            <a:ext cx="1972444" cy="1296955"/>
          </a:xfr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06981D3B-58EF-51FE-49C0-243B3D39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11" t="6138" r="9671" b="10351"/>
          <a:stretch/>
        </p:blipFill>
        <p:spPr>
          <a:xfrm>
            <a:off x="1" y="160507"/>
            <a:ext cx="7935276" cy="2890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D79F-483A-988B-5C6A-09B7A6A02913}"/>
              </a:ext>
            </a:extLst>
          </p:cNvPr>
          <p:cNvSpPr txBox="1"/>
          <p:nvPr/>
        </p:nvSpPr>
        <p:spPr>
          <a:xfrm>
            <a:off x="0" y="122848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9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EAFA6721-5D08-7034-8A1C-C7FE1EC6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61" t="50042" r="51051" b="19494"/>
          <a:stretch/>
        </p:blipFill>
        <p:spPr>
          <a:xfrm>
            <a:off x="3944886" y="3053138"/>
            <a:ext cx="1995195" cy="1325563"/>
          </a:xfrm>
          <a:prstGeom prst="rect">
            <a:avLst/>
          </a:prstGeom>
        </p:spPr>
      </p:pic>
      <p:pic>
        <p:nvPicPr>
          <p:cNvPr id="10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5F82EB17-94EF-C197-F20E-FDDBA17F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11" t="82639" r="23889" b="3947"/>
          <a:stretch/>
        </p:blipFill>
        <p:spPr>
          <a:xfrm>
            <a:off x="2995811" y="4350093"/>
            <a:ext cx="1898154" cy="379631"/>
          </a:xfrm>
          <a:prstGeom prst="rect">
            <a:avLst/>
          </a:prstGeom>
        </p:spPr>
      </p:pic>
      <p:pic>
        <p:nvPicPr>
          <p:cNvPr id="11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2E70A8ED-DABC-1AD8-618A-0C0F4983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20" t="12189" r="51683" b="58005"/>
          <a:stretch/>
        </p:blipFill>
        <p:spPr>
          <a:xfrm>
            <a:off x="0" y="3053138"/>
            <a:ext cx="1972443" cy="1296955"/>
          </a:xfrm>
          <a:prstGeom prst="rect">
            <a:avLst/>
          </a:prstGeom>
        </p:spPr>
      </p:pic>
      <p:pic>
        <p:nvPicPr>
          <p:cNvPr id="12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1B4334C1-3508-8E0A-95F4-7CB3A4FA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77" t="50042" r="9535" b="19494"/>
          <a:stretch/>
        </p:blipFill>
        <p:spPr>
          <a:xfrm>
            <a:off x="5940081" y="3053138"/>
            <a:ext cx="1995195" cy="13255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67FAF-809F-F478-E607-1B884C24540A}"/>
              </a:ext>
            </a:extLst>
          </p:cNvPr>
          <p:cNvCxnSpPr>
            <a:cxnSpLocks/>
          </p:cNvCxnSpPr>
          <p:nvPr/>
        </p:nvCxnSpPr>
        <p:spPr>
          <a:xfrm>
            <a:off x="0" y="3030405"/>
            <a:ext cx="7935276" cy="2067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9C5CB-2185-DFFA-A76C-31DA1F7DA8D4}"/>
              </a:ext>
            </a:extLst>
          </p:cNvPr>
          <p:cNvSpPr txBox="1"/>
          <p:nvPr/>
        </p:nvSpPr>
        <p:spPr>
          <a:xfrm>
            <a:off x="29486" y="303040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urple and black diagram&#10;&#10;Description automatically generated with medium confidence">
            <a:extLst>
              <a:ext uri="{FF2B5EF4-FFF2-40B4-BE49-F238E27FC236}">
                <a16:creationId xmlns:a16="http://schemas.microsoft.com/office/drawing/2014/main" id="{13F046E5-99CC-3929-DAAB-48A1BECD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46" t="20312" r="4480" b="22258"/>
          <a:stretch/>
        </p:blipFill>
        <p:spPr>
          <a:xfrm>
            <a:off x="0" y="4443414"/>
            <a:ext cx="3904116" cy="3014662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8256DEA1-DF51-B6E0-1404-9EA90778D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21" t="11736" r="14676" b="23472"/>
          <a:stretch/>
        </p:blipFill>
        <p:spPr>
          <a:xfrm>
            <a:off x="0" y="0"/>
            <a:ext cx="7839076" cy="4443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695324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155991" y="4494642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pic>
        <p:nvPicPr>
          <p:cNvPr id="13" name="Picture 12" descr="A circular chart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ED36B597-539D-7FC8-C355-ECAA9E18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4" t="14932" r="3869" b="2916"/>
          <a:stretch/>
        </p:blipFill>
        <p:spPr>
          <a:xfrm>
            <a:off x="3904116" y="4005263"/>
            <a:ext cx="4742534" cy="4312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3986076" y="4166414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C9E1-2C93-64A8-C3AB-2FAC9C37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02905-85A8-8813-C63E-DFBBA835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DB3D7-EA79-092A-0446-7B237661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1861919"/>
            <a:ext cx="11574490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56</Words>
  <Application>Microsoft Office PowerPoint</Application>
  <PresentationFormat>Widescreen</PresentationFormat>
  <Paragraphs>30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nathanlikesseverestorms@gmail.com</cp:lastModifiedBy>
  <cp:revision>18</cp:revision>
  <dcterms:created xsi:type="dcterms:W3CDTF">2024-11-06T15:20:20Z</dcterms:created>
  <dcterms:modified xsi:type="dcterms:W3CDTF">2025-03-10T15:03:50Z</dcterms:modified>
</cp:coreProperties>
</file>